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jpg"/><Relationship Id="rId3" Type="http://schemas.openxmlformats.org/officeDocument/2006/relationships/image" Target="../media/image-11-3.jpg"/><Relationship Id="rId4" Type="http://schemas.openxmlformats.org/officeDocument/2006/relationships/image" Target="../media/image-11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image" Target="../media/image-12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Welcome Cen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module · Start here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Welcome to CareTown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class periods. Meet the map. Choose a start.</a:t>
            </a:r>
            <a:endParaRPr lang="en-US" sz="2200" dirty="0"/>
          </a:p>
        </p:txBody>
      </p:sp>
      <p:pic>
        <p:nvPicPr>
          <p:cNvPr id="7" name="Image 1" descr="Naomi Price, Career pathways coordina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Grace Kim, CareTown Explor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Naomi + Grace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we start here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 do not have to choose your whole future today.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are here to explore. A good question is a good place to begin.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class periods. Then any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3477768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32034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3477768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31120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to CareTown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311200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W0.1 · W0.2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W0.3 · W0.4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64736" y="2148840"/>
            <a:ext cx="3477768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547616" y="2148840"/>
            <a:ext cx="32034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364736" y="2752344"/>
            <a:ext cx="3477768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47616" y="2926080"/>
            <a:ext cx="31120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Choosing your first stop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547616" y="3931920"/>
            <a:ext cx="311200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W0.5 · W0.6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W0.7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8043672" y="2148840"/>
            <a:ext cx="3477768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8226552" y="2148840"/>
            <a:ext cx="32034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Then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043672" y="2752344"/>
            <a:ext cx="3477768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6552" y="2926080"/>
            <a:ext cx="31120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Eight pathway stops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226552" y="3931920"/>
            <a:ext cx="311200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Modules 1-8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 order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2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Welcome to CareTown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W0.1 Welcome to CareTown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W0.2 60-Second Brainstorm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W0.3 CareTown Pathway Menu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W0.4 CareTown Team Map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Naomi Pric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Center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Naomi Price.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Career pathways coordinator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 do not have to choose today.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come before decisions.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first stop is not a final answer.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Grace Ki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Grace Kim.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Explorer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each pathway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stop should I visit first?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 okay to be unsure.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Watch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 · about 2 minutes · part of W0.1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Watch the Welcome to CareTown video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Welcome Center and the CareTown map.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watch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stop you want to visit. One question you have.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W0.1 Welcome to CareTown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2331720"/>
            <a:ext cx="1915668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2331720"/>
            <a:ext cx="19156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Whole class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050792" y="2331720"/>
            <a:ext cx="218084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50792" y="2331720"/>
            <a:ext cx="21808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the Welcome to CareTown video.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is fictional and what is real.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question you hope to answer.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is written in the W0.1 space.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W0.2 60-Second Brainstorm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Individual, timed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846320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46320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Round 1: list ice cream flavors.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Round 2: list healthcare occupations.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 one you know least about.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Both lists are written and one job is starred.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967740"/>
            <a:ext cx="1417320" cy="9448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W0.3 CareTown Pathway Menu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71119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7111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or partners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97890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97890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eight CareTown stops.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roles you have heard of.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role that surprised you.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roles inventory is checked and one surprise is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previews · Stops 1-4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Which stop makes you curious?</a:t>
            </a:r>
            <a:endParaRPr lang="en-US" sz="3600" dirty="0"/>
          </a:p>
        </p:txBody>
      </p:sp>
      <p:pic>
        <p:nvPicPr>
          <p:cNvPr id="4" name="Image 0" descr="Nursing Neighborhoo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2103120"/>
            <a:ext cx="2537460" cy="1691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868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6868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Nursing Neighborhood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6868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patients directly</a:t>
            </a:r>
            <a:endParaRPr lang="en-US" sz="2000" dirty="0"/>
          </a:p>
        </p:txBody>
      </p:sp>
      <p:pic>
        <p:nvPicPr>
          <p:cNvPr id="9" name="Image 1" descr="Respiratory Care St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860" y="2103120"/>
            <a:ext cx="2537460" cy="16916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45186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63474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2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363474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Respiratory Care Station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363474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Breathing and equipment</a:t>
            </a:r>
            <a:endParaRPr lang="en-US" sz="2000" dirty="0"/>
          </a:p>
        </p:txBody>
      </p:sp>
      <p:pic>
        <p:nvPicPr>
          <p:cNvPr id="14" name="Image 2" descr="Pharmacy Count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103120"/>
            <a:ext cx="2537460" cy="169164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21792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40080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3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640080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Pharmacy Counter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640080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Details and accuracy</a:t>
            </a:r>
            <a:endParaRPr lang="en-US" sz="2000" dirty="0"/>
          </a:p>
        </p:txBody>
      </p:sp>
      <p:pic>
        <p:nvPicPr>
          <p:cNvPr id="19" name="Image 3" descr="Perioperative Servic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3980" y="2103120"/>
            <a:ext cx="2537460" cy="1691640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898398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916686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4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916686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Perioperative Services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16686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Careful readiness</a:t>
            </a:r>
            <a:endParaRPr lang="en-US" sz="2000" dirty="0"/>
          </a:p>
        </p:txBody>
      </p:sp>
      <p:sp>
        <p:nvSpPr>
          <p:cNvPr id="24" name="Shape 1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1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previews · Stops 5-8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Which stop makes you curious?</a:t>
            </a:r>
            <a:endParaRPr lang="en-US" sz="3600" dirty="0"/>
          </a:p>
        </p:txBody>
      </p:sp>
      <p:pic>
        <p:nvPicPr>
          <p:cNvPr id="4" name="Image 0" descr="Community Clinic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2103120"/>
            <a:ext cx="2537460" cy="1691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868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5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6868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Clinic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6868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people get care</a:t>
            </a:r>
            <a:endParaRPr lang="en-US" sz="2000" dirty="0"/>
          </a:p>
        </p:txBody>
      </p:sp>
      <p:pic>
        <p:nvPicPr>
          <p:cNvPr id="9" name="Image 1" descr="Diagnostic Hu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860" y="2103120"/>
            <a:ext cx="2537460" cy="16916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45186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363474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6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363474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Diagnostic Hub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363474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Images and lab work</a:t>
            </a:r>
            <a:endParaRPr lang="en-US" sz="2000" dirty="0"/>
          </a:p>
        </p:txBody>
      </p:sp>
      <p:pic>
        <p:nvPicPr>
          <p:cNvPr id="14" name="Image 2" descr="Emergency Response Stati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103120"/>
            <a:ext cx="2537460" cy="169164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21792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40080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7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640080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Emergency Response Station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640080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Calm under pressure</a:t>
            </a:r>
            <a:endParaRPr lang="en-US" sz="2000" dirty="0"/>
          </a:p>
        </p:txBody>
      </p:sp>
      <p:pic>
        <p:nvPicPr>
          <p:cNvPr id="19" name="Image 3" descr="Dental Clinic and Lab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3980" y="2103120"/>
            <a:ext cx="2537460" cy="1691640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8983980" y="3794760"/>
            <a:ext cx="2537460" cy="23774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9166860" y="3886200"/>
            <a:ext cx="22631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8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9166860" y="4279392"/>
            <a:ext cx="22631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Clinic and Lab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166860" y="5349240"/>
            <a:ext cx="2263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Hands-on patient comfort</a:t>
            </a:r>
            <a:endParaRPr lang="en-US" sz="2000" dirty="0"/>
          </a:p>
        </p:txBody>
      </p:sp>
      <p:sp>
        <p:nvSpPr>
          <p:cNvPr id="24" name="Shape 1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1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W0.4 CareTown Team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to the patient story.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each role in a map zone.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Draw one arrow between two roles.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word-bank role is placed in a zone.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 CareTown, what is a "stop"?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pathway module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test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job offer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31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pathways I want to learn more about.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have about each pathway.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2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Choosing Your First Stop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back at the Team Map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W0.5 Interest and Strengths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W0.6 What Matters to Me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W0.7 My Starting Interests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ace Ki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Look back at your Team Map.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role surprised you most?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choose where to start.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W0.5 Interest and Strengths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178308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050792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50792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what you may enjoy.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what you may be good at.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the reflection questions.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Boxes are checked and the questions are answered.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W0.6 What Matters to Me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28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each factor in one of three groups.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Circle your top two factors.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it private if you like.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factor is marked in one group.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W0.7 My Starting Interests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178308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1783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050792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50792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stops or careers that interest you.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why each one interests you now.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your first stop and one question.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starting interests and first stop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Choosing a first stop means...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Choosing your career forever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Picking where to explore first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Skipping the other stops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31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next CareTown stop I will visit, and why.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question I will bring to that stop.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Explore before you decide.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 the eight stops in any order. Your first stop is not your final answer.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Welcome module · Welcome Center · Unit 2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CareTown Student Learning Deck</dc:title>
  <dc:subject>CareTown Welcome module</dc:subject>
  <dc:creator>CareTown Healthcare Career Exploration</dc:creator>
  <cp:lastModifiedBy>CareTown Healthcare Career Exploration</cp:lastModifiedBy>
  <cp:revision>1</cp:revision>
  <dcterms:created xsi:type="dcterms:W3CDTF">2026-10-10T03:59:31Z</dcterms:created>
  <dcterms:modified xsi:type="dcterms:W3CDTF">2026-10-10T03:59:31Z</dcterms:modified>
</cp:coreProperties>
</file>