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esProps" Target="presProps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image" Target="../media/image-1-2.jpg"/><Relationship Id="rId3" Type="http://schemas.openxmlformats.org/officeDocument/2006/relationships/image" Target="../media/image-1-3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espiratory Care St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35040" y="0"/>
            <a:ext cx="615665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4" name="Text 1"/>
          <p:cNvSpPr/>
          <p:nvPr/>
        </p:nvSpPr>
        <p:spPr>
          <a:xfrm>
            <a:off x="685800" y="54864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Module 2 · Respiratory Care Pathway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58368" y="1371600"/>
            <a:ext cx="521208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Respiratory Care Station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85800" y="34747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class periods: the team, training, the workweek, and fit.</a:t>
            </a:r>
            <a:endParaRPr lang="en-US" sz="2200" dirty="0"/>
          </a:p>
        </p:txBody>
      </p:sp>
      <p:pic>
        <p:nvPicPr>
          <p:cNvPr id="7" name="Image 1" descr="Darius Owens, Respiratory therapis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343400"/>
            <a:ext cx="1280160" cy="1463040"/>
          </a:xfrm>
          <a:prstGeom prst="rect">
            <a:avLst/>
          </a:prstGeom>
        </p:spPr>
      </p:pic>
      <p:pic>
        <p:nvPicPr>
          <p:cNvPr id="8" name="Image 2" descr="Leo Martinez, Respiratory therapy studen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3120" y="4343400"/>
            <a:ext cx="1280160" cy="1463040"/>
          </a:xfrm>
          <a:prstGeom prst="rect">
            <a:avLst/>
          </a:prstGeom>
        </p:spPr>
      </p:pic>
      <p:sp>
        <p:nvSpPr>
          <p:cNvPr id="9" name="Shape 4"/>
          <p:cNvSpPr/>
          <p:nvPr/>
        </p:nvSpPr>
        <p:spPr>
          <a:xfrm>
            <a:off x="685800" y="5806440"/>
            <a:ext cx="2697480" cy="438912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0" name="Text 5"/>
          <p:cNvSpPr/>
          <p:nvPr/>
        </p:nvSpPr>
        <p:spPr>
          <a:xfrm>
            <a:off x="777240" y="5806440"/>
            <a:ext cx="25603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Darius + Leo</a:t>
            </a:r>
            <a:endParaRPr lang="en-US" sz="2000" dirty="0"/>
          </a:p>
        </p:txBody>
      </p:sp>
      <p:sp>
        <p:nvSpPr>
          <p:cNvPr id="11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7772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question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371600"/>
            <a:ext cx="6949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does calm science become clear support for breathing?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31520" y="4709160"/>
            <a:ext cx="6949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Collect clues in every unit. We answer it together in Unit 4.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22960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</p:spPr>
      </p:sp>
      <p:pic>
        <p:nvPicPr>
          <p:cNvPr id="7" name="Image 0" descr="Stop stam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0" y="2214880"/>
            <a:ext cx="2560320" cy="14224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66928" y="6464808"/>
            <a:ext cx="8686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Stop agenda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 class periods. One stop.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685800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team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868680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R1.1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445002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27882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445002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27882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week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3627882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R2.1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204204" y="2148840"/>
            <a:ext cx="2558034" cy="603504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5" name="Text 13"/>
          <p:cNvSpPr/>
          <p:nvPr/>
        </p:nvSpPr>
        <p:spPr>
          <a:xfrm>
            <a:off x="6387084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204204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87084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workweek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6387084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8963406" y="2148840"/>
            <a:ext cx="2558034" cy="603504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20" name="Text 18"/>
          <p:cNvSpPr/>
          <p:nvPr/>
        </p:nvSpPr>
        <p:spPr>
          <a:xfrm>
            <a:off x="9146286" y="2148840"/>
            <a:ext cx="228371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Period 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963406" y="2752344"/>
            <a:ext cx="2558034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146286" y="2926080"/>
            <a:ext cx="219227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Fit and next steps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9146286" y="3931920"/>
            <a:ext cx="2192274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R4.1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R4.2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R4.3</a:t>
            </a:r>
            <a:endParaRPr lang="en-US" sz="2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3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4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Map Respiratory Care Across the Team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Darius and Leo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Guide cards, snapshot, quick guide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R1.1 Respiratory Care Team Map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1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77240" y="1417320"/>
            <a:ext cx="3017520" cy="3017520"/>
          </a:xfrm>
          <a:prstGeom prst="roundRect">
            <a:avLst>
              <a:gd name="adj" fmla="val 3636"/>
            </a:avLst>
          </a:prstGeom>
          <a:solidFill>
            <a:srgbClr val="E6F0F8"/>
          </a:solidFill>
          <a:ln/>
        </p:spPr>
      </p:sp>
      <p:pic>
        <p:nvPicPr>
          <p:cNvPr id="3" name="Image 0" descr="Explore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0" y="1783080"/>
            <a:ext cx="2286000" cy="2286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251960" y="11887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Opener · about 5 minutes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4251960" y="164592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Darius and Leo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4251960" y="29260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on the Respiratory Care Station webpage.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4251960" y="3886200"/>
            <a:ext cx="7223760" cy="13716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4251960" y="3886200"/>
            <a:ext cx="109728" cy="13716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4572000" y="4023360"/>
            <a:ext cx="6766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 you meet them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4572000" y="4434840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thing Darius does. One question Leo has.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Shape 9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3" name="Text 10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1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Darius Owen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professional guide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Darius Owens.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Respiratory therapist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prepare before I enter.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use exact words and observations.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leave the next person ready.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Meet Leo Martinez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777240"/>
            <a:ext cx="3520440" cy="4800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543800" y="640080"/>
            <a:ext cx="3794760" cy="507492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 the student explorer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6583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Meet Leo Martinez.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685800" y="1828800"/>
            <a:ext cx="6583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Respiratory therapy student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731520" y="299923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5"/>
          <p:cNvSpPr/>
          <p:nvPr/>
        </p:nvSpPr>
        <p:spPr>
          <a:xfrm>
            <a:off x="1097280" y="288036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does an RT student week include?</a:t>
            </a:r>
            <a:endParaRPr lang="en-US" sz="2400" dirty="0"/>
          </a:p>
        </p:txBody>
      </p:sp>
      <p:sp>
        <p:nvSpPr>
          <p:cNvPr id="9" name="Shape 6"/>
          <p:cNvSpPr/>
          <p:nvPr/>
        </p:nvSpPr>
        <p:spPr>
          <a:xfrm>
            <a:off x="731520" y="386791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7"/>
          <p:cNvSpPr/>
          <p:nvPr/>
        </p:nvSpPr>
        <p:spPr>
          <a:xfrm>
            <a:off x="1097280" y="374904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steps come after graduation?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731520" y="473659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1097280" y="4617720"/>
            <a:ext cx="6126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Could this fit my life right now?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Shape 1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5" name="Text 1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1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Pathway snapshot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Respiratory therapists at a glance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850392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they do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850392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 for patients who have trouble breathing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3445002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45002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3609594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they work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609594" y="2880360"/>
            <a:ext cx="2283714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Mostly hospitals; also clinics and home care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6204204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04204" y="2103120"/>
            <a:ext cx="2558034" cy="566928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6368796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Median pay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368796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$82,280</a:t>
            </a:r>
            <a:endParaRPr lang="en-US" sz="4000" dirty="0"/>
          </a:p>
        </p:txBody>
      </p:sp>
      <p:sp>
        <p:nvSpPr>
          <p:cNvPr id="16" name="Text 14"/>
          <p:cNvSpPr/>
          <p:nvPr/>
        </p:nvSpPr>
        <p:spPr>
          <a:xfrm>
            <a:off x="6368796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U.S., May 2025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63406" y="2103120"/>
            <a:ext cx="2558034" cy="34290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963406" y="2103120"/>
            <a:ext cx="2558034" cy="566928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9127998" y="2103120"/>
            <a:ext cx="22837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Job growth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9127998" y="2880360"/>
            <a:ext cx="228371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9%</a:t>
            </a:r>
            <a:endParaRPr lang="en-US" sz="4000" dirty="0"/>
          </a:p>
        </p:txBody>
      </p:sp>
      <p:sp>
        <p:nvSpPr>
          <p:cNvPr id="21" name="Text 19"/>
          <p:cNvSpPr/>
          <p:nvPr/>
        </p:nvSpPr>
        <p:spPr>
          <a:xfrm>
            <a:off x="9127998" y="3794760"/>
            <a:ext cx="228371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2025-35, much faster than average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85800" y="5715000"/>
            <a:ext cx="10835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U.S. Bureau of Labor Statistics, Occupational Outlook Handbook, Respiratory Therapists, www.bls.gov/ooh/healthcare/respiratory-therapists.htm (accessed Oct 9, 2026).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4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5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1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Roles quick guide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RT, RRT, and RCP are not the same term.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RT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Respiratory therapist: the role or common job title.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RRT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Registered Respiratory Therapist: a national credential.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RCP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Respiratory Care Practitioner: California's license title.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85800" y="5715000"/>
            <a:ext cx="10835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characters are fictional. The job titles are real.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8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9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1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R1.1 Respiratory Care Team Map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66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at least four settings.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team roles with arrows.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Label one information need.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roles are connected and one need is labeled.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1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California's license title for respiratory therapists?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RRT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RCP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RT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1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1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84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Two roles I learned about in this unit.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task or piece of information that moves between them.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1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Leo's Respiratory Therapy Training Week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role from Unit 1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R2.1 Build Leo's Week and Route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2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eo Martinez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Name one role from Unit 1.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Today: Leo's training week.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the role and one thing it does.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2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Training route and sample week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sample week needs more than class time.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1005840" y="2852928"/>
            <a:ext cx="10149840" cy="54864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5" name="Shape 3"/>
          <p:cNvSpPr/>
          <p:nvPr/>
        </p:nvSpPr>
        <p:spPr>
          <a:xfrm>
            <a:off x="804672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13716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3716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science class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2834640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9" name="Text 7"/>
          <p:cNvSpPr/>
          <p:nvPr/>
        </p:nvSpPr>
        <p:spPr>
          <a:xfrm>
            <a:off x="2167128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Tue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167128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skills lab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864608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4197096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Wed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4197096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study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6894576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5" name="Text 13"/>
          <p:cNvSpPr/>
          <p:nvPr/>
        </p:nvSpPr>
        <p:spPr>
          <a:xfrm>
            <a:off x="6227064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Thu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227064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+ travel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8924544" y="2679192"/>
            <a:ext cx="402336" cy="402336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8" name="Text 16"/>
          <p:cNvSpPr/>
          <p:nvPr/>
        </p:nvSpPr>
        <p:spPr>
          <a:xfrm>
            <a:off x="8257032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Fri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257032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feedback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10954512" y="2679192"/>
            <a:ext cx="402336" cy="402336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21" name="Text 19"/>
          <p:cNvSpPr/>
          <p:nvPr/>
        </p:nvSpPr>
        <p:spPr>
          <a:xfrm>
            <a:off x="10287000" y="3291840"/>
            <a:ext cx="1737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Weekend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0287000" y="4023360"/>
            <a:ext cx="1737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rest + review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85800" y="5257800"/>
            <a:ext cx="10835640" cy="7772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4400" y="5257800"/>
            <a:ext cx="10424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only. Ask each program for its current schedule.</a:t>
            </a:r>
            <a:endParaRPr lang="en-US" sz="2200" dirty="0"/>
          </a:p>
        </p:txBody>
      </p:sp>
      <p:sp>
        <p:nvSpPr>
          <p:cNvPr id="25" name="Shape 2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6" name="Shape 2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7" name="Text 2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2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R2.1 Build Leo's Week and Route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337413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337413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pairs, or groups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64184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64184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68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class, lab, and clinical.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Add study, travel, meals, and rest.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program question.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week and route show one program question.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2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Leo's program includes clinical days. What should he plan around?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Clinical travel, study, and rest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class hours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Nothing until graduation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2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2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84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question I would ask a respiratory therapy program before applying.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support that could help a student in this training.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2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Move Breathing-Support Information Clearly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week question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R3.1 Podcast Keyword Catcher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R3.2 Darius's Respiratory Care Shift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R3.3 Breathing-Support Team Huddle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Respiratory Care Stati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0" y="640080"/>
            <a:ext cx="4800600" cy="493776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0" y="502920"/>
            <a:ext cx="5074920" cy="5212080"/>
          </a:xfrm>
          <a:prstGeom prst="rect">
            <a:avLst/>
          </a:prstGeom>
          <a:ln w="25400">
            <a:solidFill>
              <a:srgbClr val="B9D3E9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85800" y="502920"/>
            <a:ext cx="5760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Recap, then the case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One change in breathing connects many workers.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685800" y="2926080"/>
            <a:ext cx="5577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adult tells the team, "Breathing feels harder than it did this morning."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85800" y="4434840"/>
            <a:ext cx="5577840" cy="11887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85800" y="4434840"/>
            <a:ext cx="109728" cy="11887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9" name="Text 6"/>
          <p:cNvSpPr/>
          <p:nvPr/>
        </p:nvSpPr>
        <p:spPr>
          <a:xfrm>
            <a:off x="960120" y="443484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First: one question from the training week.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1" name="Shape 8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2" name="Text 9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3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1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R3.1 Podcast Keyword Catcher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Listen, then share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71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Listen or follow the transcript.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four keywords.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one connection.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Four keywords and one connection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R3.2 Darius's Respiratory Care Shift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97637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9763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 vote or pairs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244084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244084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72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Read each fictional moment.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what keeps the shift clear.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Give a reason for each choice.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choice has an answer and a reason.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 communication pattern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Exact words beat a guessed cause.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6012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are we, and what changed?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912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89120" y="2194560"/>
            <a:ext cx="342900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46634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Facts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66344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exact words or details were shared?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092440" y="2194560"/>
            <a:ext cx="3429000" cy="329184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92440" y="2194560"/>
            <a:ext cx="342900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Need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8366760" y="3611880"/>
            <a:ext cx="29260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Which qualified role should hear it?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7" name="Shape 15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8" name="Text 16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R3.3 Breathing-Support Team Huddle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Solo, then compare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77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setting and what changed.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 exact words or details.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who should receive it.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Your update names context, facts, and a next role.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3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for understanding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patient says breathing feels harder. What is the best update?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31520" y="2377440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3774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691640" y="2414016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guessed cause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31520" y="3310128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7BAE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310128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1691640" y="3346704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Exact words, to the right role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731520" y="4242816"/>
            <a:ext cx="685800" cy="685800"/>
          </a:xfrm>
          <a:prstGeom prst="roundRect">
            <a:avLst>
              <a:gd name="adj" fmla="val 16000"/>
            </a:avLst>
          </a:prstGeom>
          <a:solidFill>
            <a:srgbClr val="002454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4242816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1691640" y="4279392"/>
            <a:ext cx="9692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Wait until shift end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685800" y="5394960"/>
            <a:ext cx="10835640" cy="6858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539496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Show 1, 2, or 3 fingers. Then explain why.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6" name="Shape 1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17" name="Text 1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3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3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85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exact fact a respiratory therapist must get right.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person or role who should receive that fact.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26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069080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777240"/>
            <a:ext cx="3383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of 4 · 50-minute class period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48640" y="1920240"/>
            <a:ext cx="324612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Respiratory Care Fit Check and Next Steps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4617720" y="868680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17720" y="868680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min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172200" y="841248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one clue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617720" y="1856232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617720" y="1856232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172200" y="1828800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R4.1 Strengths and Fit Check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617720" y="2843784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17720" y="284378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172200" y="2816352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R4.2 Practical Factor Check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4617720" y="3831336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17720" y="3831336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6172200" y="3803904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R4.3 Career Passport and Next-Step Planner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4617720" y="4818888"/>
            <a:ext cx="1325880" cy="640080"/>
          </a:xfrm>
          <a:prstGeom prst="roundRect">
            <a:avLst>
              <a:gd name="adj" fmla="val 17143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17720" y="4818888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6172200" y="4791456"/>
            <a:ext cx="5440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Exit ticket</a:t>
            </a:r>
            <a:endParaRPr lang="en-US" sz="2200" dirty="0"/>
          </a:p>
        </p:txBody>
      </p:sp>
      <p:sp>
        <p:nvSpPr>
          <p:cNvPr id="20" name="Shape 18"/>
          <p:cNvSpPr/>
          <p:nvPr/>
        </p:nvSpPr>
        <p:spPr>
          <a:xfrm>
            <a:off x="4617720" y="6382512"/>
            <a:ext cx="699516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1" name="Text 19"/>
          <p:cNvSpPr/>
          <p:nvPr/>
        </p:nvSpPr>
        <p:spPr>
          <a:xfrm>
            <a:off x="4636008" y="6464808"/>
            <a:ext cx="5440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27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Recap: name one clue from this stop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10607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Meaningful does not mean easy.</a:t>
            </a:r>
            <a:endParaRPr lang="en-US" sz="3600" dirty="0"/>
          </a:p>
        </p:txBody>
      </p:sp>
      <p:sp>
        <p:nvSpPr>
          <p:cNvPr id="4" name="Shape 2"/>
          <p:cNvSpPr/>
          <p:nvPr/>
        </p:nvSpPr>
        <p:spPr>
          <a:xfrm>
            <a:off x="685800" y="2148840"/>
            <a:ext cx="5303520" cy="64008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5" name="Text 3"/>
          <p:cNvSpPr/>
          <p:nvPr/>
        </p:nvSpPr>
        <p:spPr>
          <a:xfrm>
            <a:off x="96012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people choose it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68580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0584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8" name="Text 6"/>
          <p:cNvSpPr/>
          <p:nvPr/>
        </p:nvSpPr>
        <p:spPr>
          <a:xfrm>
            <a:off x="137160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Calm science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100584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0" name="Text 8"/>
          <p:cNvSpPr/>
          <p:nvPr/>
        </p:nvSpPr>
        <p:spPr>
          <a:xfrm>
            <a:off x="137160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support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100584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2" name="Text 10"/>
          <p:cNvSpPr/>
          <p:nvPr/>
        </p:nvSpPr>
        <p:spPr>
          <a:xfrm>
            <a:off x="137160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Team connection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6217920" y="2148840"/>
            <a:ext cx="5303520" cy="640080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4" name="Text 12"/>
          <p:cNvSpPr/>
          <p:nvPr/>
        </p:nvSpPr>
        <p:spPr>
          <a:xfrm>
            <a:off x="6492240" y="2148840"/>
            <a:ext cx="4846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can be hard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6217920" y="2788920"/>
            <a:ext cx="5303520" cy="3017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537960" y="318211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306324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Nights and long shifts</a:t>
            </a:r>
            <a:endParaRPr lang="en-US" sz="2400" dirty="0"/>
          </a:p>
        </p:txBody>
      </p:sp>
      <p:sp>
        <p:nvSpPr>
          <p:cNvPr id="18" name="Shape 16"/>
          <p:cNvSpPr/>
          <p:nvPr/>
        </p:nvSpPr>
        <p:spPr>
          <a:xfrm>
            <a:off x="6537960" y="4050792"/>
            <a:ext cx="155448" cy="155448"/>
          </a:xfrm>
          <a:prstGeom prst="ellipse">
            <a:avLst/>
          </a:prstGeom>
          <a:solidFill>
            <a:srgbClr val="7BAED4"/>
          </a:solidFill>
          <a:ln/>
        </p:spPr>
      </p:sp>
      <p:sp>
        <p:nvSpPr>
          <p:cNvPr id="19" name="Text 17"/>
          <p:cNvSpPr/>
          <p:nvPr/>
        </p:nvSpPr>
        <p:spPr>
          <a:xfrm>
            <a:off x="6903720" y="393192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Physical work</a:t>
            </a:r>
            <a:endParaRPr lang="en-US" sz="2400" dirty="0"/>
          </a:p>
        </p:txBody>
      </p:sp>
      <p:sp>
        <p:nvSpPr>
          <p:cNvPr id="20" name="Shape 18"/>
          <p:cNvSpPr/>
          <p:nvPr/>
        </p:nvSpPr>
        <p:spPr>
          <a:xfrm>
            <a:off x="6537960" y="4919472"/>
            <a:ext cx="155448" cy="15544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21" name="Text 19"/>
          <p:cNvSpPr/>
          <p:nvPr/>
        </p:nvSpPr>
        <p:spPr>
          <a:xfrm>
            <a:off x="6903720" y="4800600"/>
            <a:ext cx="4389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Urgent moments</a:t>
            </a:r>
            <a:endParaRPr lang="en-US" sz="2400" dirty="0"/>
          </a:p>
        </p:txBody>
      </p:sp>
      <p:sp>
        <p:nvSpPr>
          <p:cNvPr id="22" name="Shape 20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Shape 21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4" name="Text 22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R4.1 Respiratory Care Strengths and Fit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037076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03707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share optional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304788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04788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79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strengths that fit.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skill to build.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yes, maybe, or not right now.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Three strengths, two lines, and a reasoned fit answer.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R4.2 Practical Factor Check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430225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43022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· may stay private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569964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569964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81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Mark every practical factor.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factor to learn about.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person or place to ask.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row is marked; one factor and one source are named.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Activity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Activity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R4.3 Career Passport and Next-Step Planner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685800" y="2331720"/>
            <a:ext cx="1252728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2331720"/>
            <a:ext cx="125272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2103120" y="2331720"/>
            <a:ext cx="2843784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2103120" y="2331720"/>
            <a:ext cx="284378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 writing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5111496" y="233172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11496" y="233172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82</a:t>
            </a:r>
            <a:endParaRPr lang="en-US" sz="2000" dirty="0"/>
          </a:p>
        </p:txBody>
      </p:sp>
      <p:sp>
        <p:nvSpPr>
          <p:cNvPr id="12" name="Shape 9"/>
          <p:cNvSpPr/>
          <p:nvPr/>
        </p:nvSpPr>
        <p:spPr>
          <a:xfrm>
            <a:off x="731520" y="3154680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3" name="Text 10"/>
          <p:cNvSpPr/>
          <p:nvPr/>
        </p:nvSpPr>
        <p:spPr>
          <a:xfrm>
            <a:off x="731520" y="315468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417320" y="3172968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one fact to verify.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731520" y="3867912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6" name="Text 13"/>
          <p:cNvSpPr/>
          <p:nvPr/>
        </p:nvSpPr>
        <p:spPr>
          <a:xfrm>
            <a:off x="731520" y="3867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4"/>
          <p:cNvSpPr/>
          <p:nvPr/>
        </p:nvSpPr>
        <p:spPr>
          <a:xfrm>
            <a:off x="1417320" y="3886200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one next step.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731520" y="4581144"/>
            <a:ext cx="475488" cy="475488"/>
          </a:xfrm>
          <a:prstGeom prst="ellipse">
            <a:avLst/>
          </a:prstGeom>
          <a:solidFill>
            <a:srgbClr val="002454"/>
          </a:solidFill>
          <a:ln/>
        </p:spPr>
      </p:sp>
      <p:sp>
        <p:nvSpPr>
          <p:cNvPr id="19" name="Text 16"/>
          <p:cNvSpPr/>
          <p:nvPr/>
        </p:nvSpPr>
        <p:spPr>
          <a:xfrm>
            <a:off x="731520" y="458114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1417320" y="4599432"/>
            <a:ext cx="9875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one trusted person or source.</a:t>
            </a:r>
            <a:endParaRPr lang="en-US" sz="2400" dirty="0"/>
          </a:p>
        </p:txBody>
      </p:sp>
      <p:sp>
        <p:nvSpPr>
          <p:cNvPr id="21" name="Shape 18"/>
          <p:cNvSpPr/>
          <p:nvPr/>
        </p:nvSpPr>
        <p:spPr>
          <a:xfrm>
            <a:off x="685800" y="5440680"/>
            <a:ext cx="10835640" cy="73152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685800" y="5440680"/>
            <a:ext cx="109728" cy="73152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3" name="Text 20"/>
          <p:cNvSpPr/>
          <p:nvPr/>
        </p:nvSpPr>
        <p:spPr>
          <a:xfrm>
            <a:off x="960120" y="5440680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Done when: </a:t>
            </a:r>
            <a:r>
              <a:rPr lang="en-US" sz="2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fact, one next step, and one source are written.</a:t>
            </a:r>
            <a:endParaRPr lang="en-US" sz="2200" dirty="0"/>
          </a:p>
        </p:txBody>
      </p:sp>
      <p:sp>
        <p:nvSpPr>
          <p:cNvPr id="24" name="Shape 21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25" name="Shape 22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6" name="Text 23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4</a:t>
            </a:r>
            <a:endParaRPr lang="en-US" sz="1200" dirty="0"/>
          </a:p>
        </p:txBody>
      </p:sp>
      <p:sp>
        <p:nvSpPr>
          <p:cNvPr id="27" name="Text 24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38360" y="548640"/>
            <a:ext cx="1783080" cy="1783080"/>
          </a:xfrm>
          <a:prstGeom prst="roundRect">
            <a:avLst>
              <a:gd name="adj" fmla="val 6154"/>
            </a:avLst>
          </a:prstGeom>
          <a:solidFill>
            <a:srgbClr val="E6F0F8"/>
          </a:solidFill>
          <a:ln/>
        </p:spPr>
      </p:sp>
      <p:pic>
        <p:nvPicPr>
          <p:cNvPr id="3" name="Image 0" descr="Exit ticket ico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21240" y="731520"/>
            <a:ext cx="1417320" cy="14173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85800" y="502920"/>
            <a:ext cx="8778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Unit 4 exit ticket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685800" y="91440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Before you go</a:t>
            </a:r>
            <a:endParaRPr lang="en-US" sz="4000" dirty="0"/>
          </a:p>
        </p:txBody>
      </p:sp>
      <p:sp>
        <p:nvSpPr>
          <p:cNvPr id="6" name="Shape 3"/>
          <p:cNvSpPr/>
          <p:nvPr/>
        </p:nvSpPr>
        <p:spPr>
          <a:xfrm>
            <a:off x="685800" y="1828800"/>
            <a:ext cx="1120140" cy="512064"/>
          </a:xfrm>
          <a:prstGeom prst="roundRect">
            <a:avLst>
              <a:gd name="adj" fmla="val 21429"/>
            </a:avLst>
          </a:prstGeom>
          <a:solidFill>
            <a:srgbClr val="002454"/>
          </a:solidFill>
          <a:ln/>
        </p:spPr>
      </p:sp>
      <p:sp>
        <p:nvSpPr>
          <p:cNvPr id="7" name="Text 4"/>
          <p:cNvSpPr/>
          <p:nvPr/>
        </p:nvSpPr>
        <p:spPr>
          <a:xfrm>
            <a:off x="685800" y="1828800"/>
            <a:ext cx="11201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min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1970532" y="1828800"/>
            <a:ext cx="2313432" cy="512064"/>
          </a:xfrm>
          <a:prstGeom prst="roundRect">
            <a:avLst>
              <a:gd name="adj" fmla="val 21429"/>
            </a:avLst>
          </a:prstGeom>
          <a:solidFill>
            <a:srgbClr val="E6F0F8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70532" y="1828800"/>
            <a:ext cx="231343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Workbook p. 85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68580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85800" y="2743200"/>
            <a:ext cx="5303520" cy="128016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2" name="Text 9"/>
          <p:cNvSpPr/>
          <p:nvPr/>
        </p:nvSpPr>
        <p:spPr>
          <a:xfrm>
            <a:off x="96012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155448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action I will take next, and how it connects to my R4.1 fit answer.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6217920" y="2743200"/>
            <a:ext cx="5303520" cy="2743200"/>
          </a:xfrm>
          <a:prstGeom prst="rect">
            <a:avLst/>
          </a:prstGeom>
          <a:solidFill>
            <a:srgbClr val="F2F7FB"/>
          </a:solidFill>
          <a:ln w="12700">
            <a:solidFill>
              <a:srgbClr val="B9D3E9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0" y="2743200"/>
            <a:ext cx="5303520" cy="128016"/>
          </a:xfrm>
          <a:prstGeom prst="rect">
            <a:avLst/>
          </a:prstGeom>
          <a:solidFill>
            <a:srgbClr val="7BAED4"/>
          </a:solidFill>
          <a:ln/>
        </p:spPr>
      </p:sp>
      <p:sp>
        <p:nvSpPr>
          <p:cNvPr id="16" name="Text 13"/>
          <p:cNvSpPr/>
          <p:nvPr/>
        </p:nvSpPr>
        <p:spPr>
          <a:xfrm>
            <a:off x="6492240" y="30632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800" dirty="0"/>
          </a:p>
        </p:txBody>
      </p:sp>
      <p:sp>
        <p:nvSpPr>
          <p:cNvPr id="17" name="Text 14"/>
          <p:cNvSpPr/>
          <p:nvPr/>
        </p:nvSpPr>
        <p:spPr>
          <a:xfrm>
            <a:off x="7086600" y="3090672"/>
            <a:ext cx="420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trusted source I will use.</a:t>
            </a:r>
            <a:endParaRPr lang="en-US" sz="2400" dirty="0"/>
          </a:p>
        </p:txBody>
      </p:sp>
      <p:sp>
        <p:nvSpPr>
          <p:cNvPr id="18" name="Shape 15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19" name="Shape 16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20" name="Text 17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4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areTown illustrated map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9360" y="1447800"/>
            <a:ext cx="5257800" cy="3505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5029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245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stop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685800" y="914400"/>
            <a:ext cx="53949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231F20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Calm science becomes clear support through a team.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85800" y="3063240"/>
            <a:ext cx="53035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exploring Respiratory Care, compare it with another stop, or choose a new one.</a:t>
            </a:r>
            <a:endParaRPr lang="en-US" sz="2400" dirty="0"/>
          </a:p>
        </p:txBody>
      </p:sp>
      <p:pic>
        <p:nvPicPr>
          <p:cNvPr id="6" name="Image 1" descr="Stop stamp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876800"/>
            <a:ext cx="1371600" cy="76200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0" y="0"/>
            <a:ext cx="173736" cy="6858000"/>
          </a:xfrm>
          <a:prstGeom prst="rect">
            <a:avLst/>
          </a:prstGeom>
          <a:solidFill>
            <a:srgbClr val="002454"/>
          </a:solidFill>
          <a:ln/>
        </p:spPr>
      </p:sp>
      <p:sp>
        <p:nvSpPr>
          <p:cNvPr id="8" name="Shape 4"/>
          <p:cNvSpPr/>
          <p:nvPr/>
        </p:nvSpPr>
        <p:spPr>
          <a:xfrm>
            <a:off x="548640" y="6382512"/>
            <a:ext cx="11064240" cy="10973"/>
          </a:xfrm>
          <a:prstGeom prst="rect">
            <a:avLst/>
          </a:prstGeom>
          <a:solidFill>
            <a:srgbClr val="B9D3E9"/>
          </a:solidFill>
          <a:ln/>
        </p:spPr>
      </p:sp>
      <p:sp>
        <p:nvSpPr>
          <p:cNvPr id="9" name="Text 5"/>
          <p:cNvSpPr/>
          <p:nvPr/>
        </p:nvSpPr>
        <p:spPr>
          <a:xfrm>
            <a:off x="566928" y="6464808"/>
            <a:ext cx="9509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CareTown · Module 2 · Respiratory Care Station · Unit 4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10698480" y="6464808"/>
            <a:ext cx="914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1F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>Teamsters Local 1932 Training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Respiratory Care Pathway Student Learning Deck</dc:title>
  <dc:subject>CareTown Module 2: Respiratory Care Station</dc:subject>
  <dc:creator>CareTown Healthcare Career Exploration</dc:creator>
  <cp:lastModifiedBy>CareTown Healthcare Career Exploration</cp:lastModifiedBy>
  <cp:revision>1</cp:revision>
  <dcterms:created xsi:type="dcterms:W3CDTF">2026-10-10T05:45:14Z</dcterms:created>
  <dcterms:modified xsi:type="dcterms:W3CDTF">2026-10-10T05:45:14Z</dcterms:modified>
</cp:coreProperties>
</file>