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harmacy Count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4" name="Text 1"/>
          <p:cNvSpPr/>
          <p:nvPr/>
        </p:nvSpPr>
        <p:spPr>
          <a:xfrm>
            <a:off x="685800" y="5486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3 · Pharmacy Pathway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58368" y="1371600"/>
            <a:ext cx="5212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Pharmacy Counter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85800" y="34747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class periods: the team, training, the workweek, and fit.</a:t>
            </a:r>
            <a:endParaRPr lang="en-US" sz="2200" dirty="0"/>
          </a:p>
        </p:txBody>
      </p:sp>
      <p:pic>
        <p:nvPicPr>
          <p:cNvPr id="7" name="Image 1" descr="Priya Shah, Pharmacy technicia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343400"/>
            <a:ext cx="1280160" cy="1463040"/>
          </a:xfrm>
          <a:prstGeom prst="rect">
            <a:avLst/>
          </a:prstGeom>
        </p:spPr>
      </p:pic>
      <p:pic>
        <p:nvPicPr>
          <p:cNvPr id="8" name="Image 2" descr="Sofia Nguyen, Pharmacy technician studen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20" y="4343400"/>
            <a:ext cx="1280160" cy="146304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685800" y="5806440"/>
            <a:ext cx="2697480" cy="438912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0" name="Text 5"/>
          <p:cNvSpPr/>
          <p:nvPr/>
        </p:nvSpPr>
        <p:spPr>
          <a:xfrm>
            <a:off x="777240" y="580644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Priya + Sofia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777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question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6949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has to be accurate before anything reaches the counter?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4709160"/>
            <a:ext cx="6949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clues in every unit. We answer it together in Unit 4.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22960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</p:spPr>
      </p:sp>
      <p:pic>
        <p:nvPicPr>
          <p:cNvPr id="7" name="Image 0" descr="Stop stam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0" y="2214880"/>
            <a:ext cx="2560320" cy="1422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6464808"/>
            <a:ext cx="8686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agenda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class periods. One stop.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85800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team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68680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P1.1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45002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27882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445002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27882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week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27882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P2.1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204204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5" name="Text 13"/>
          <p:cNvSpPr/>
          <p:nvPr/>
        </p:nvSpPr>
        <p:spPr>
          <a:xfrm>
            <a:off x="6387084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204204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7084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workweek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387084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P3.1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P3.2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P3.3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963406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20" name="Text 18"/>
          <p:cNvSpPr/>
          <p:nvPr/>
        </p:nvSpPr>
        <p:spPr>
          <a:xfrm>
            <a:off x="9146286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963406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6286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 and next steps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146286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P4.1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P4.2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P4.3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3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Enter the Pharmacy Pathway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Priya and Sofia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cards, snapshot, quick guide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P1.1 Pharmacy Workflow and Role Sort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1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E6F0F8"/>
          </a:solidFill>
          <a:ln/>
        </p:spPr>
      </p:sp>
      <p:pic>
        <p:nvPicPr>
          <p:cNvPr id="3" name="Image 0" descr="Explor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783080"/>
            <a:ext cx="2286000" cy="228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51960" y="1188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Opener · about 5 minutes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4251960" y="164592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Priya and Sofia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251960" y="29260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on the Pharmacy Counter webpage.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251960" y="3886200"/>
            <a:ext cx="7223760" cy="13716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251960" y="3886200"/>
            <a:ext cx="109728" cy="13716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0" y="4023360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 you meet them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572000" y="443484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thing Priya does. One question Sofia has.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Shape 9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3" name="Text 10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1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Priya Shah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professional guide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Priya Shah.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Pharmacy technician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compare what I see with the record.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pause when something does not match.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bring questions to the pharmacist.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Sofia Nguyen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student explorer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Sofia Nguyen.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Pharmacy technician student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a technician actually do?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 I speak up when I am unsure?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this fit my life right now?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Pathway snapshot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Pharmacy technicians at a glance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850392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they do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50392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 pharmacists dispense prescription medication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445002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45002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09594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they work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609594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Pharmacies, stores, and hospitals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204204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04204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6368796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Median pay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368796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$45,750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368796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U.S., May 2025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63406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3406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9127998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Job growth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127998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6%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9127998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2025-35, faster than average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85800" y="5715000"/>
            <a:ext cx="10835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U.S. Bureau of Labor Statistics, Occupational Outlook Handbook, Pharmacy Technicians, www.bls.gov/ooh/healthcare/pharmacy-technicians.htm (accessed Oct 9, 2026).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5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1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 quick guide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Pharmacy is a team.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Pharmacy technician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Counts, packages, labels, and keeps records under a pharmacist.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Pharmacist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Checks prescriptions and answers every medicine question.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Clerk or aide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Helps with customers, phones, and stocking as allowed.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85800" y="571500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characters are fictional. The job titles are real.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9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1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P1.1 Pharmacy Workflow and Role Sort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93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Number the five workflow steps.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Sort each task card into a group.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Unsure? Use: ask the pharmacist.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card is placed and one handoff is marked.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customer asks, "What does this medicine do?" Who answers?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Pharmacy technician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Pharmacist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Clerk or aide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1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108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roles I learned about in this unit.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task or piece of information that moves between them.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1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a Pharmacy Technician Student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role from Unit 1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P2.1 Build Sofia's Training Week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ofia Nguy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 one role from Unit 1.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Today: Sofia's training week.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the role and one thing it does.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sample week needs more than class time.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005840" y="2852928"/>
            <a:ext cx="10149840" cy="54864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716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834640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9" name="Text 7"/>
          <p:cNvSpPr/>
          <p:nvPr/>
        </p:nvSpPr>
        <p:spPr>
          <a:xfrm>
            <a:off x="2167128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167128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864608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4197096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197096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+ study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894576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5" name="Text 13"/>
          <p:cNvSpPr/>
          <p:nvPr/>
        </p:nvSpPr>
        <p:spPr>
          <a:xfrm>
            <a:off x="6227064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227064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terms practice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24544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8" name="Text 16"/>
          <p:cNvSpPr/>
          <p:nvPr/>
        </p:nvSpPr>
        <p:spPr>
          <a:xfrm>
            <a:off x="8257032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257032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externship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10954512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21" name="Text 19"/>
          <p:cNvSpPr/>
          <p:nvPr/>
        </p:nvSpPr>
        <p:spPr>
          <a:xfrm>
            <a:off x="1028700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Weekend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028700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 + review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85800" y="5257800"/>
            <a:ext cx="10835640" cy="7772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4400" y="525780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only. Ask each program for its current schedule.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7" name="Text 2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2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P2.1 Build Sofia's Training Week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95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class, lab, and externship first.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travel, meals, study, and rest.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one full day and one support.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week shows a pressure point, support, and question.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2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Which belongs in a realistic training week for Sofia?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only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Externship only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Class, lab, externship, study, rest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108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question I would ask a pharmacy technician program before applying.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support that could help a student in this training.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Pharmacy Technician Work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week question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P3.1 Podcast Keyword Catcher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P3.2 Priya's Accuracy Check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P3.3 Pause, Check, Clarify Huddle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harmacy Count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Recap, then the case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detail does not match.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order arrives. Priya compares it with the record. One identifier is different.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First: one question from the training week.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P3.1 Podcast Keyword Catcher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71119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7111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as a class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97890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97890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97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or read along.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three to five keywords.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question to ask.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keywords, one idea, and one question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P3.2 Priya's Accuracy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97637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9763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vote or pairs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244084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44084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98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each fictional moment.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strongest next move.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Priya protects.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choice has an answer and a reason.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communication pattern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Notice, pause, and ask the right person.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the exact words and records.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Pause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Hold the step that depends on the answer.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Clarify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the question to the pharmacist.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P3.3 Pause, Check, Clarify Huddle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then compare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101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the exact information.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gap and the pause point.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who can clarify.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four boxes are clear; the last names a qualified person.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identifier on an order does not match. Priya's best move?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Pause and ask the pharmacist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Fix it from memory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 it out anyway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109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exact fact a pharmacy technician must get right.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person or role who should receive that fact.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Pharmacy Technician Fit Check and Next Steps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clue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P4.1 Strengths and Fit Check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P4.2 Practical Factor Check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P4.3 Career Passport and Next-Step Planner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name one clue from this stop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Meaningful does not mean easy.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5303520" cy="64008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people choose it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6"/>
          <p:cNvSpPr/>
          <p:nvPr/>
        </p:nvSpPr>
        <p:spPr>
          <a:xfrm>
            <a:off x="137160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Trusted details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00584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Steady systems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0584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137160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belonging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6217920" y="2148840"/>
            <a:ext cx="5303520" cy="640080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4" name="Text 12"/>
          <p:cNvSpPr/>
          <p:nvPr/>
        </p:nvSpPr>
        <p:spPr>
          <a:xfrm>
            <a:off x="649224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can be hard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21792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53796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Lines and phones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53796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690372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Repeated checks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653796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21" name="Text 19"/>
          <p:cNvSpPr/>
          <p:nvPr/>
        </p:nvSpPr>
        <p:spPr>
          <a:xfrm>
            <a:off x="690372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 periods standing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Shape 2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4" name="Text 2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P4.1 Pharmacy Technician Strengths and Fit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03707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0370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share optional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30478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0478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104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strengths that fit.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skill to build.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yes, maybe, or not right now.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strengths, two lines, and a reasoned fit answer.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P4.2 Practical Factor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30225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3022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may stay private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569964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69964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105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every practical factor.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factor to learn about.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person or place to ask.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row is marked; one factor and one source are named.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P4.3 Career Passport and Next-Step Planner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writing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106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fact to verify.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next step.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trusted person or source.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fact, one next step, and one source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109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action I will take next, and how it connects to my P4.1 fit answer.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trusted source I will use.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reTown illustrated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447800"/>
            <a:ext cx="5257800" cy="3505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stop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685800" y="914400"/>
            <a:ext cx="5394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Accuracy is a series of careful choices.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85800" y="3063240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exploring Pharmacy Technician, compare it with another stop, or choose a new one.</a:t>
            </a:r>
            <a:endParaRPr lang="en-US" sz="2400" dirty="0"/>
          </a:p>
        </p:txBody>
      </p:sp>
      <p:pic>
        <p:nvPicPr>
          <p:cNvPr id="6" name="Image 1" descr="Stop stam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876800"/>
            <a:ext cx="1371600" cy="762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8" name="Shape 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9" name="Text 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3 · Pharmacy Counter · Unit 4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Teamsters Local 1932 Training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Pharmacy Pathway Student Learning Deck</dc:title>
  <dc:subject>CareTown Module 3: Pharmacy Counter</dc:subject>
  <dc:creator>CareTown Healthcare Career Exploration</dc:creator>
  <cp:lastModifiedBy>CareTown Healthcare Career Exploration</cp:lastModifiedBy>
  <cp:revision>1</cp:revision>
  <dcterms:created xsi:type="dcterms:W3CDTF">2026-10-10T05:45:15Z</dcterms:created>
  <dcterms:modified xsi:type="dcterms:W3CDTF">2026-10-10T05:45:15Z</dcterms:modified>
</cp:coreProperties>
</file>