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rioperative Servic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4 · Perioperative Services Pathway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Perioperative Services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class periods: the team, training, the workweek, and fit.</a:t>
            </a:r>
            <a:endParaRPr lang="en-US" sz="2200" dirty="0"/>
          </a:p>
        </p:txBody>
      </p:sp>
      <p:pic>
        <p:nvPicPr>
          <p:cNvPr id="7" name="Image 1" descr="Jordan Lee, Anesthesia technologist (they/them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Camila Reed, Perioperative services stude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Jordan + Camila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question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has to be ready before a safe procedure can begin?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clues in every unit. We answer it together in Unit 4.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class periods. One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team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O1.1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45002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27882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45002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27882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week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7882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O2.1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04204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6387084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04204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7084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workweek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87084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O3.1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O3.2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O3.3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963406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6286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63406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6286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 and next steps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46286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O4.1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O4.2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O4.3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3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Perioperative Services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Jordan and Camila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cards, snapshot, quick guide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O1.1 Perioperative Team and Workflow Map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Explor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Opener · about 5 minutes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Jordan and Camila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on the Perioperative Services webpage.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meet them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Jordan does. One question Camila has.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Jordan Le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professional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Jordan Lee.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Anesthesia technologist (they/them)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check the readiness record early.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keep an open item visible.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tell the right person what is open.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Camila Reed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Camila Reed.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Perioperative services student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each role actually do?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may a student stand?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this fit my life right now?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snapshot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Surgical technologists at a glance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850392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do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0392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operating rooms and support surgeries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445002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5002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09594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they work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09594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Mostly hospitals and outpatient centers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04204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4204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6368796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Median pay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68796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$64,650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368796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U.S., May 2025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63406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3406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9127998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 growth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27998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127998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2025-35, faster than average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71500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U.S. Bureau of Labor Statistics, Occupational Outlook Handbook, Surgical Assistants and Technologists, www.bls.gov/ooh/healthcare/surgical-technologists.htm (accessed Oct 9, 2026).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quick guide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roles. One ready room.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Surgical technologist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Prepares the room and supplies; supports the surgical team.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Sterile processing technician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Cleans, inspects, packages, and sterilizes instruments.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Anesthesia technologist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Readies anesthesia equipment under anesthesia providers.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85800" y="57150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characters are fictional. The job titles are real.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O1.1 Perioperative Team and Workflow Map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117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Sort each card to a role or the team.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one handoff point.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question to verify.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card is placed and one handoff is marked.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moves reusable instruments through cleaning and sterilization?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Sterile processing technician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Anesthesia technologist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patient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132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roles I learned about in this unit.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task or piece of information that moves between them.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a Perioperative Services Student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role from Unit 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O2.1 Build Camila's Training Week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mila Ree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one role from Unit 1.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Camila's training week.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role and one thing it does.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week needs more than class time.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05840" y="2852928"/>
            <a:ext cx="10149840" cy="54864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716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834640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9" name="Text 7"/>
          <p:cNvSpPr/>
          <p:nvPr/>
        </p:nvSpPr>
        <p:spPr>
          <a:xfrm>
            <a:off x="2167128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167128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 lab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864608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4197096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197096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894576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5" name="Text 13"/>
          <p:cNvSpPr/>
          <p:nvPr/>
        </p:nvSpPr>
        <p:spPr>
          <a:xfrm>
            <a:off x="6227064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227064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exposure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24544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57032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57032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quiz review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10954512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21" name="Text 19"/>
          <p:cNvSpPr/>
          <p:nvPr/>
        </p:nvSpPr>
        <p:spPr>
          <a:xfrm>
            <a:off x="1028700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night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28700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anatomy terms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85800" y="5257800"/>
            <a:ext cx="10835640" cy="7772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52578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only. Ask each program for its current schedule.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7" name="Text 2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2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O2.1 Build Camila's Training Week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119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class, skills lab, and clinical.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travel, meals, study, and rest.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one pressure point and one support.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week shows one pressure point and one support.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goes into Camila's week first?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 time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Class, skills lab, and clinical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is fixed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132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would ask a surgical technology or sterile processing program before applying.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support that could help a student in this training.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Perioperative Services Work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week question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O3.1 Podcast Keyword Catcher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O3.2 Jordan's Readiness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O3.3 Room Readiness Huddle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rioperative Servic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Recap, then the case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line is still open.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procedure is getting closer. Jordan finds one open line and does not guess.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First: one question from the training week.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O3.1 Podcast Keyword Catcher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71119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7111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as a class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97890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97890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121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or read along.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three to five keywords.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question to verify.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keywords, one idea, and one question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O3.2 Jordan's Readiness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97637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9763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vote or pairs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24408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4408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122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fictional moment.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strongest next move.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Jordan or Camila protects.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choice has an answer and a reason.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communication pattern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the open item visible.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Confirmed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item or status already checked.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Still open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is missing or unclear.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Escalate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Tell the trained person before work continues.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O3.3 Room Readiness Huddle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then compare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125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work zone.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what is confirmed and still open.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trained person to tell.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four boxes are clear; the last names a trained person.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line on the readiness record is still open. Best move?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Assume it is usually there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Skip it this once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it visible; tell the right person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133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exact fact a perioperative team member must get right.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or role who should receive that fact.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Perioperative Services Fit Check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clue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O4.1 Strengths and Fit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O4.2 Practical Factor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O4.3 Career Passport and Next-Step Planner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name one clue from this stop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Meaningful does not mean easy.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5303520" cy="64008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people choose it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Hands-on teamwork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00584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Useful routines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0584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Behind-the-scenes impact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303520" cy="640080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can be hard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21792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3796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pressure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53796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Standing and protective gear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53796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Nights or on-call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4" name="Text 2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O4.1 Perioperative Services Strengths and Fit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03707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0370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share optional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30478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478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127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strengths that fit.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skill to build.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yes, maybe, or not right now.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strengths, two lines, and a reasoned fit answer.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O4.2 Practical Factor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30225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3022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may stay private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6996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6996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128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every practical factor.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factor to learn about.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person or place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row is marked; one factor and one source are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O4.3 Career Passport and Next-Step Planner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writing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130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fact to verify.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next step.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trusted person or source.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fact, one next step, and one source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133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action I will take next, and how it connects to my O4.1 fit answer.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trusted source I will use.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Safe care starts before the patient arrives.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 Perioperative Services, compare it with another stop, or choose a new one.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4 · Perioperative Services · Unit 4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Perioperative Services Pathway Student Learning Deck</dc:title>
  <dc:subject>CareTown Module 4: Perioperative Services</dc:subject>
  <dc:creator>CareTown Healthcare Career Exploration</dc:creator>
  <cp:lastModifiedBy>CareTown Healthcare Career Exploration</cp:lastModifiedBy>
  <cp:revision>1</cp:revision>
  <dcterms:created xsi:type="dcterms:W3CDTF">2026-10-10T05:45:15Z</dcterms:created>
  <dcterms:modified xsi:type="dcterms:W3CDTF">2026-10-10T05:45:15Z</dcterms:modified>
</cp:coreProperties>
</file>