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jpg"/><Relationship Id="rId3" Type="http://schemas.openxmlformats.org/officeDocument/2006/relationships/image" Target="../media/image-1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Nursing Neighborhoo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0"/>
            <a:ext cx="61566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4" name="Text 1"/>
          <p:cNvSpPr/>
          <p:nvPr/>
        </p:nvSpPr>
        <p:spPr>
          <a:xfrm>
            <a:off x="685800" y="54864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 1 · Nursing Pathway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58368" y="1371600"/>
            <a:ext cx="52120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Nursing Neighborhood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85800" y="347472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class periods: the team, training, the workweek, and fit.</a:t>
            </a:r>
            <a:endParaRPr lang="en-US" sz="2200" dirty="0"/>
          </a:p>
        </p:txBody>
      </p:sp>
      <p:pic>
        <p:nvPicPr>
          <p:cNvPr id="7" name="Image 1" descr="Elena Ramirez, Registered nurse (RN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343400"/>
            <a:ext cx="1280160" cy="1463040"/>
          </a:xfrm>
          <a:prstGeom prst="rect">
            <a:avLst/>
          </a:prstGeom>
        </p:spPr>
      </p:pic>
      <p:pic>
        <p:nvPicPr>
          <p:cNvPr id="8" name="Image 2" descr="Maya Torres, Nursing studen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120" y="4343400"/>
            <a:ext cx="1280160" cy="1463040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685800" y="5806440"/>
            <a:ext cx="2697480" cy="438912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0" name="Text 5"/>
          <p:cNvSpPr/>
          <p:nvPr/>
        </p:nvSpPr>
        <p:spPr>
          <a:xfrm>
            <a:off x="777240" y="580644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Elena + Maya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7772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question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69494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Who notices first, and how does the team respond?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31520" y="4709160"/>
            <a:ext cx="6949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 clues in every unit. We answer it together in Unit 4.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8229600" y="1417320"/>
            <a:ext cx="301752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</p:spPr>
      </p:sp>
      <p:pic>
        <p:nvPicPr>
          <p:cNvPr id="7" name="Image 0" descr="Stop stam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8200" y="2214880"/>
            <a:ext cx="2560320" cy="1422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66928" y="6464808"/>
            <a:ext cx="8686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agenda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Four class periods. One stop.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48840"/>
            <a:ext cx="2558034" cy="603504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685800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team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68680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N1.1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445002" y="2148840"/>
            <a:ext cx="2558034" cy="603504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3627882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3445002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27882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week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627882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N2.1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204204" y="2148840"/>
            <a:ext cx="2558034" cy="603504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5" name="Text 13"/>
          <p:cNvSpPr/>
          <p:nvPr/>
        </p:nvSpPr>
        <p:spPr>
          <a:xfrm>
            <a:off x="6387084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204204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87084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workweek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6387084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N3.1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N3.2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N3.3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8963406" y="2148840"/>
            <a:ext cx="2558034" cy="603504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20" name="Text 18"/>
          <p:cNvSpPr/>
          <p:nvPr/>
        </p:nvSpPr>
        <p:spPr>
          <a:xfrm>
            <a:off x="9146286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963406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146286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 and next steps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9146286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N4.1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N4.2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N4.3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3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4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1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Enter the Nursing Pathway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Elena and Maya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Guide cards, snapshot, quick guide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N1.1 Nursing Routes and Role Sort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1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1417320"/>
            <a:ext cx="3017520" cy="3017520"/>
          </a:xfrm>
          <a:prstGeom prst="roundRect">
            <a:avLst>
              <a:gd name="adj" fmla="val 3636"/>
            </a:avLst>
          </a:prstGeom>
          <a:solidFill>
            <a:srgbClr val="E6F0F8"/>
          </a:solidFill>
          <a:ln/>
        </p:spPr>
      </p:sp>
      <p:pic>
        <p:nvPicPr>
          <p:cNvPr id="3" name="Image 0" descr="Explore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1783080"/>
            <a:ext cx="2286000" cy="2286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251960" y="1188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Opener · about 5 minutes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4251960" y="164592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Elena and Maya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251960" y="29260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on the Nursing Neighborhood webpage.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4251960" y="3886200"/>
            <a:ext cx="7223760" cy="13716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251960" y="3886200"/>
            <a:ext cx="109728" cy="13716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4572000" y="4023360"/>
            <a:ext cx="6766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 you meet them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572000" y="4434840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thing Elena does. One question Maya has.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Shape 9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3" name="Text 10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1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et Elena Ramirez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777240"/>
            <a:ext cx="3520440" cy="4800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640080"/>
            <a:ext cx="3794760" cy="507492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professional guide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Elena Ramirez.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Registered nurse (RN)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31520" y="299923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288036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notice when something changes.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1520" y="386791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7490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call in the team when safety changes.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31520" y="473659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6177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stay calm when the room gets loud.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et Maya Torres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777240"/>
            <a:ext cx="3520440" cy="4800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640080"/>
            <a:ext cx="3794760" cy="507492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student explorer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Maya Torres.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Nursing student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31520" y="299923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288036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does this role actually do?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1520" y="386791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7490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would training ask of my week?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31520" y="473659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6177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Could this fit my life right now?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Pathway snapshot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Registered nurses at a glance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03120"/>
            <a:ext cx="2558034" cy="566928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850392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they do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50392" y="2880360"/>
            <a:ext cx="2283714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Assess, plan, and coordinate patient care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3445002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45002" y="2103120"/>
            <a:ext cx="2558034" cy="566928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3609594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they work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609594" y="2880360"/>
            <a:ext cx="2283714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Hospitals, clinics, home health, schools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6204204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04204" y="2103120"/>
            <a:ext cx="2558034" cy="566928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6368796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Median pay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368796" y="2880360"/>
            <a:ext cx="228371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$97,550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368796" y="3794760"/>
            <a:ext cx="228371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U.S., May 2025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963406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63406" y="2103120"/>
            <a:ext cx="2558034" cy="566928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9" name="Text 17"/>
          <p:cNvSpPr/>
          <p:nvPr/>
        </p:nvSpPr>
        <p:spPr>
          <a:xfrm>
            <a:off x="9127998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Job growth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9127998" y="2880360"/>
            <a:ext cx="228371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6%</a:t>
            </a:r>
            <a:endParaRPr lang="en-US" sz="4000" dirty="0"/>
          </a:p>
        </p:txBody>
      </p:sp>
      <p:sp>
        <p:nvSpPr>
          <p:cNvPr id="21" name="Text 19"/>
          <p:cNvSpPr/>
          <p:nvPr/>
        </p:nvSpPr>
        <p:spPr>
          <a:xfrm>
            <a:off x="9127998" y="3794760"/>
            <a:ext cx="228371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2025-35, faster than average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85800" y="5715000"/>
            <a:ext cx="10835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U.S. Bureau of Labor Statistics, Occupational Outlook Handbook, Registered Nurses, www.bls.gov/ooh/healthcare/registered-nurses.htm (accessed Oct 9, 2026).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5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1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Roles quick guide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Nursing is not one job.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Nursing assistant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6012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Supports safety, comfort, and basic care after certification.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89120" y="2194560"/>
            <a:ext cx="342900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Licensed vocational nurse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66344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Gives basic nursing care under an RN or physician.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09244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9244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Registered nurse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36676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Assesses, teaches, and coordinates care within the RN scope.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85800" y="5715000"/>
            <a:ext cx="10835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characters are fictional. The job titles are real.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8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9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1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N1.1 Nursing Routes and Role Sort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337413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3374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pairs, or groups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41848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41848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40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Sort each task card by role.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what you still need to verify.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Unsure? Use: check the rules.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card is sorted and one rule is named.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1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Who uses nursing judgment to assess and plan care?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Nursing assistant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Registered nurse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Any visitor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1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1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55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roles I learned about in this unit.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task or piece of information that moves between them.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1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2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in the Life of a Nursing Student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role from Unit 1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route and sample week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N2.1 Build Maya's Training Week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2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ya Torr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640080"/>
            <a:ext cx="480060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502920"/>
            <a:ext cx="5074920" cy="521208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Name one role from Unit 1.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85800" y="2926080"/>
            <a:ext cx="5577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Today: Maya's training week.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85800" y="4434840"/>
            <a:ext cx="5577840" cy="11887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4434840"/>
            <a:ext cx="109728" cy="11887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44348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 the role and one thing it does.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2" name="Text 9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route and sample week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sample week needs more than class time.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1005840" y="2852928"/>
            <a:ext cx="10149840" cy="54864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5" name="Shape 3"/>
          <p:cNvSpPr/>
          <p:nvPr/>
        </p:nvSpPr>
        <p:spPr>
          <a:xfrm>
            <a:off x="804672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137160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37160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2834640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9" name="Text 7"/>
          <p:cNvSpPr/>
          <p:nvPr/>
        </p:nvSpPr>
        <p:spPr>
          <a:xfrm>
            <a:off x="2167128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Tue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167128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skills lab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4864608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10"/>
          <p:cNvSpPr/>
          <p:nvPr/>
        </p:nvSpPr>
        <p:spPr>
          <a:xfrm>
            <a:off x="4197096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Wed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197096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study + travel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894576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5" name="Text 13"/>
          <p:cNvSpPr/>
          <p:nvPr/>
        </p:nvSpPr>
        <p:spPr>
          <a:xfrm>
            <a:off x="6227064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227064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clinical prep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924544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8" name="Text 16"/>
          <p:cNvSpPr/>
          <p:nvPr/>
        </p:nvSpPr>
        <p:spPr>
          <a:xfrm>
            <a:off x="8257032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Fri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257032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clinical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10954512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21" name="Text 19"/>
          <p:cNvSpPr/>
          <p:nvPr/>
        </p:nvSpPr>
        <p:spPr>
          <a:xfrm>
            <a:off x="10287000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Weekend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10287000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 + review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685800" y="5257800"/>
            <a:ext cx="10835640" cy="7772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14400" y="525780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 only. Ask each program for its current schedule.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6" name="Shape 2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7" name="Text 2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2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N2.1 Build Maya's Training Week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337413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3374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pairs, or groups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41848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41848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42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 required training blocks first.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travel, meals, and rest.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one pressure point and one support.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week shows one pressure point and one support.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2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Maya's week has class, lab, and clinical. What else must fit?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Nothing else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Travel, meals, study, and rest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Only weekend plans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2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55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question I would ask a nursing program before applying.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support that could help a student in this training.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3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in the Life of Nursing Work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week question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N3.1 Podcast Keyword Catcher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N3.2 Elena's Busy Shift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N3.3 Team Handoff Huddle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4818888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818888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72200" y="4791456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Nursing Neighborhoo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640080"/>
            <a:ext cx="480060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502920"/>
            <a:ext cx="5074920" cy="521208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Recap, then the case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discharge clock is ticking.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85800" y="2926080"/>
            <a:ext cx="5577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Mr. Alvarez is ready to leave. Then he grips the rail: "My chest feels tight."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85800" y="4434840"/>
            <a:ext cx="5577840" cy="11887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4434840"/>
            <a:ext cx="109728" cy="11887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44348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First: one question from the training week.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2" name="Text 9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3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N3.1 Podcast Keyword Catcher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Listen, then share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44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or read the transcript.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three to five keywords.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one word to a partner.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keywords and one question are written.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N3.2 Elena's Busy Shift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97637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9763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 vote or pairs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244084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244084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45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each fictional scene.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safest next move.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what Elena notices or protects.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choice has an answer and a reason.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 communication pattern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Notice, call for help, protect.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Notice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6012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to the patient's exact words.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89120" y="2194560"/>
            <a:ext cx="342900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Call for help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66344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a clear signal to the right support.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09244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9244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Protect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36676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Pause the routine and stay present.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7" name="Shape 15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N3.3 Team Handoff Huddle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then compare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49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situation.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the exact words you noticed.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help that is needed.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handoff names a situation, observation, and need.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Mr. Alvarez says his chest feels tight. What does Elena do first?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Finish the discharge papers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Guess the cause out loud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Notice, call for help, protect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3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56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exact fact a nurse must get right.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person or role who should receive that fact.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3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4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Nursing Fit Check and Next Steps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clue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N4.1 Strengths and Fit Check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N4.2 Practical Factor Check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N4.3 Career Passport and Next-Step Planner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4818888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818888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72200" y="4791456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name one clue from this stop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Meaningful does not mean easy.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48840"/>
            <a:ext cx="5303520" cy="64008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960120" y="21488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people choose it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2788920"/>
            <a:ext cx="5303520" cy="3017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318211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6"/>
          <p:cNvSpPr/>
          <p:nvPr/>
        </p:nvSpPr>
        <p:spPr>
          <a:xfrm>
            <a:off x="1371600" y="306324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impact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1005840" y="405079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1371600" y="39319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Skilled action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1005840" y="491947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10"/>
          <p:cNvSpPr/>
          <p:nvPr/>
        </p:nvSpPr>
        <p:spPr>
          <a:xfrm>
            <a:off x="1371600" y="480060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belonging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6217920" y="2148840"/>
            <a:ext cx="5303520" cy="640080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4" name="Text 12"/>
          <p:cNvSpPr/>
          <p:nvPr/>
        </p:nvSpPr>
        <p:spPr>
          <a:xfrm>
            <a:off x="6492240" y="21488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can be hard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6217920" y="2788920"/>
            <a:ext cx="5303520" cy="3017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537960" y="318211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7" name="Text 15"/>
          <p:cNvSpPr/>
          <p:nvPr/>
        </p:nvSpPr>
        <p:spPr>
          <a:xfrm>
            <a:off x="6903720" y="306324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Rooms change quickly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6537960" y="405079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9" name="Text 17"/>
          <p:cNvSpPr/>
          <p:nvPr/>
        </p:nvSpPr>
        <p:spPr>
          <a:xfrm>
            <a:off x="6903720" y="39319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Careful documentation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6537960" y="491947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21" name="Text 19"/>
          <p:cNvSpPr/>
          <p:nvPr/>
        </p:nvSpPr>
        <p:spPr>
          <a:xfrm>
            <a:off x="6903720" y="480060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 and energy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Shape 2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4" name="Text 2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N4.1 Nursing Strengths and Fit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403707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40370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· share optional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304788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04788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51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strengths that fit.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skill to build.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yes, maybe, or not right now.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strengths, two lines, and a reasoned fit answer.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N4.2 Practical Factor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430225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43022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· may stay private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569964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69964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52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every practical factor.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factor to learn about.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person or place to ask.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row is marked; one factor and one source are named.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N4.3 Career Passport and Next-Step Planner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writing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53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fact to verify.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one next step.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trusted person or source.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fact, one next step, and one source are written.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4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56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action I will take next, and how it connects to my N4.1 fit answer.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trusted source I will use.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4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areTown illustrated ma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1447800"/>
            <a:ext cx="5257800" cy="3505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stop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685800" y="914400"/>
            <a:ext cx="5394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Nursing is where skill meets trust.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685800" y="3063240"/>
            <a:ext cx="5303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exploring Nursing, compare it with another stop, or choose a new one.</a:t>
            </a:r>
            <a:endParaRPr lang="en-US" sz="2400" dirty="0"/>
          </a:p>
        </p:txBody>
      </p:sp>
      <p:pic>
        <p:nvPicPr>
          <p:cNvPr id="6" name="Image 1" descr="Stop stam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876800"/>
            <a:ext cx="1371600" cy="7620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8" name="Shape 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9" name="Text 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1 · Nursing Neighborhood · Unit 4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Teamsters Local 1932 Training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Nursing Pathway Student Learning Deck</dc:title>
  <dc:subject>CareTown Module 1: Nursing Neighborhood</dc:subject>
  <dc:creator>CareTown Healthcare Career Exploration</dc:creator>
  <cp:lastModifiedBy>CareTown Healthcare Career Exploration</cp:lastModifiedBy>
  <cp:revision>1</cp:revision>
  <dcterms:created xsi:type="dcterms:W3CDTF">2026-10-10T05:45:14Z</dcterms:created>
  <dcterms:modified xsi:type="dcterms:W3CDTF">2026-10-10T05:45:14Z</dcterms:modified>
</cp:coreProperties>
</file>