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mergency Response St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7 · Emergency Response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Emergency Response Station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Marcus Reed, Emergency medical technician (EMT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Jayden Brooks, EMT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Marcus + Jayden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must not get lost between the call and the handoff?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Follow the Emergency Response Chain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Marcus and Jayden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E1.1 Response Chain Map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Marcus and Jayden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Emergency Response Station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Marcus does. One question Jayden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Marcus Ree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Marcus Reed.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Emergency medical technician (EMT)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prepare before the call.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use exact words and observations.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follow team procedures.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Jayden Brook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Jayden Brooks.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EMT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an EMT student week include?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official steps follow the course?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support could help?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Emergency medical technicians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Assess, care for, and transport patients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Ambulance services, local government, hospitals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$44,470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EMTs and Paramedics, www.bls.gov/ooh/healthcare/emts-and-paramedics.htm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Emergency response is a chain.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 taker or dispatcher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Receives, confirms, sends, and tracks information.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Gives prehospital care within EMT training and rules.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Paramedic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Advanced training, a California license, local rules.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E1.1 Response Chain Map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187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at least six roles.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four information handoffs.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what could be lost.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Six roles are placed and four handoffs are labeled.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Who receives the 911 call and sends the response?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 taker or dispatcher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 technician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Paramedic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203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Jayden's EMT Training Week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E2.1 Build Jayden's EMT Training Week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Jayden Brook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Jayden's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 + prep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 + review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E2.1 Build Jayden's EMT Training Week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189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class and lab first.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study, travel, meals,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program question.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shows one life need and one program question.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Beyond class and lab, what must Jayden plan?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else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Study, travel, meals, and rest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practice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203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an EMT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 the Message Safely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E3.2 Marcus's Response Chain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E3.3 Information Handoff Huddle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Emergency Response St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call connects many workers.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a job fair, an adult says, "I feel dizzy. My chest feels tight."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Listen, then share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191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follow the transcript.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four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word and explain it.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keywords and one explanation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E3.2 Marcus's Response Chain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192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moment.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what protects the chain.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a reason for each choice.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Exact words beat a guessed cause.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are we, and what is happening?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Facts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exact words were shared?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the next team know?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E3.3 Information Handoff Huddle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195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place and what happened.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exact words or details.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what the next team needs.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handoff names context, facts, and a need.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Which handoff line is strongest?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"He is having a heart attack."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"Something is wrong."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"He said: I feel dizzy."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204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an EMT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Emergency Response Fit Check and Next Steps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Helpful information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Skilled teamwork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Human support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Extended shifts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Lifting and weather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Hard calls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E4.1 Emergency Response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197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199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201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446020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4460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204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E4.1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Fast work needs a clear chain.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Emergency Response,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7 · Emergency Response Station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Emergency Response Pathway Student Learning Deck</dc:title>
  <dc:subject>CareTown Module 7: Emergency Response Station</dc:subject>
  <dc:creator>CareTown Healthcare Career Exploration</dc:creator>
  <cp:lastModifiedBy>CareTown Healthcare Career Exploration</cp:lastModifiedBy>
  <cp:revision>1</cp:revision>
  <dcterms:created xsi:type="dcterms:W3CDTF">2026-10-10T05:45:15Z</dcterms:created>
  <dcterms:modified xsi:type="dcterms:W3CDTF">2026-10-10T05:45:15Z</dcterms:modified>
</cp:coreProperties>
</file>