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iagnostic Hu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6 · Diagnostic Services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Diagnostic Hub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Talia Brooks, Radiologic technologis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Elijah Carter, Diagnostic services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Talia + Elijah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has to stay accurate before a result reaches the care team?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Diagnostic Services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Talia and Elijah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H1.1 Role and Modality Map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Talia and Elijah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Diagnostic Hub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Talia does. One question Elijah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Talia Brook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Talia Brooks.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Radiologic technologist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compare the request with the patient.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pause when a detail does not match.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explain the process in plain language.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Elijah Carter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Elijah Carter.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Diagnostic services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each diagnostic role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 I do with an unclear answer?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Radiologic technologists and technicians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 diagnostic imaging exams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Hospitals, physicians' offices, labs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$80,110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Radiologic and MRI Technologists, www.bls.gov/ooh/healthcare/radiologic-technologists.htm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Diagnostic work is many jobs.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Radiologic technologist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Creates images safely. A radiologist interprets them.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Other imaging paths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Sonography, MRI, and nuclear medicine have their own routes.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Laboratory roles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Receive, label, prepare, or test specimens by role.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H1.1 Role and Modality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164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Sort each role card into an area.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one credential question.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Unsure? Mark the card to check.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role is sorted and one question is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interprets a diagnostic image?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Radiologic technologist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 desk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Radiologist or clinician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178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a Diagnostic Services Student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H2.1 Build Elijah's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ijah Car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Elijah's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anatomy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learning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learning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Sun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H2.1 Build Elijah's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165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 and clinical learning first.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travel, food, study,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pressure point and one support.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one pressure point and one support.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Elijah's week include besides class?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learning, study, travel, rest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else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physics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178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an imaging or laboratory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Diagnostic Services Work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H3.2 Talia's Diagnostic Workflow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H3.3 Accuracy Chain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iagnostic Hu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detail does not match.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Talia compares the request with the patient information. One detail is different.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as a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97890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97890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167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read along.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to five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to verify.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keywords, one idea, and one question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H3.2 Talia's Diagnostic Workflow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168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strongest next move.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Talia protects.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Pause before the work moves.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the request with confirmed identity.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when one detail does not match.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 off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exactly what is different.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H3.3 Accuracy Chain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request and identity.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 labels, privacy, and screening.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handoff and receiver.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four links are clear and name a receiver.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request detail does not match the patient. Talia's move?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 it from memory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 and hand off the difference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 anyway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179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diagnostic services worker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Diagnostic Services Fit Check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Calmer patients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information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Science and tools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precise checks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Physical positioning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Urgent or late shifts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H4.1 Diagnostic Services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173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179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H4.1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 result starts with an accurate chain.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Diagnostic Services,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6 · Diagnostic Hub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Diagnostic Services Pathway Student Learning Deck</dc:title>
  <dc:subject>CareTown Module 6: Diagnostic Hub</dc:subject>
  <dc:creator>CareTown Healthcare Career Exploration</dc:creator>
  <cp:lastModifiedBy>CareTown Healthcare Career Exploration</cp:lastModifiedBy>
  <cp:revision>1</cp:revision>
  <dcterms:created xsi:type="dcterms:W3CDTF">2026-10-10T05:45:15Z</dcterms:created>
  <dcterms:modified xsi:type="dcterms:W3CDTF">2026-10-10T05:45:15Z</dcterms:modified>
</cp:coreProperties>
</file>